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4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0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0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7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8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0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2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2250-5B6D-461E-A47D-7C25484E98B4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B0F2-D22B-4738-9043-C9243714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424936" cy="792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Animation tangent line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10801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TangentLin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9" y="1196752"/>
            <a:ext cx="56886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Экран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Animation tangent line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tangent line  </dc:title>
  <dc:creator>Юрий</dc:creator>
  <cp:lastModifiedBy>Юрий</cp:lastModifiedBy>
  <cp:revision>1</cp:revision>
  <dcterms:created xsi:type="dcterms:W3CDTF">2014-10-26T04:50:42Z</dcterms:created>
  <dcterms:modified xsi:type="dcterms:W3CDTF">2014-10-26T05:00:41Z</dcterms:modified>
</cp:coreProperties>
</file>